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sldSz cx="9144000" cy="6858000" type="screen4x3"/>
  <p:notesSz cx="6858000" cy="9144000"/>
  <p:custDataLst>
    <p:tags r:id="rId5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gs" Target="tags/tag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12/05/2020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Academy, Fountain Park, Lewis Place Place, Vandeventer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Monthly Crime Report: April 2020</a:t>
            </a:r>
          </a:p>
          <a:p>
            <a:r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Lewis Place: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total crimes in April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-67%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(12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(3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32 total crimes in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(33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75%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(8 crimes against persons)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t>Lewis Place: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Lewis Place: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Lewis Place: Total Crime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Vandeventer: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total crimes in April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-20%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(10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(2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46 total crimes in 2020</a:t>
            </a:r>
          </a:p>
          <a:p>
            <a:pPr lvl="1"/>
            <a:r>
              <a:rPr sz="24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(42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13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18%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(11 crimes against persons)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t>Vandeventer: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Vandeventer: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Vandeventer: Total Crime Map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r:embed="rId2" cstate="print"/>
          <a:stretch>
            <a:fillRect/>
          </a:stretch>
        </p:blipFill>
        <p:spPr>
          <a:xfrm>
            <a:off x="457200" y="274638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District 5: Crime Rates Map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District 5: Density Map Explanation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0" marR="0" algn="l">
              <a:spcBef>
                <a:spcPts val="0"/>
              </a:spcBef>
              <a:spcAft>
                <a:spcPts val="0"/>
              </a:spcAft>
              <a:buNone/>
            </a:pP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>
            <a:r>
              <a:rPr sz="2400" cap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4 (Lewis Place)</a:t>
            </a:r>
          </a:p>
          <a:p>
            <a:r>
              <a:rPr sz="2400" cap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90 (Central West End)</a:t>
            </a:r>
          </a:p>
          <a:p>
            <a:r>
              <a:rPr sz="2400" cap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19</a:t>
            </a:r>
          </a:p>
          <a:p>
            <a:r>
              <a:rPr sz="2400" cap="none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2.21 (Skinker DeBaliviere)</a:t>
            </a:r>
          </a:p>
          <a:p>
            <a:r>
              <a:rPr sz="2400" cap="none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10.42 (Visitation Park)</a:t>
            </a:r>
          </a:p>
          <a:p>
            <a:r>
              <a:rPr sz="2400" cap="none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>
              <a:rPr sz="2400" cap="none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4.79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Academy: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18 total crimes in April 2020</a:t>
            </a:r>
          </a:p>
          <a:p>
            <a:pPr lvl="1"/>
            <a:r>
              <a:rPr sz="24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12%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(16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(5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48 total crimes in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-28%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(67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20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-26%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(27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Academy: Neighborhood Detail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Appendix 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Academy: Time of Crimes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Academy: Violent Crime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Academy: Crime Density Map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Academy: Larceny Breakdown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6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Academy: Total Crimes by Days of the Week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Academy: Crimes by Time of Day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Academy: Crimes by Day and Category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Fountain Park: Neighborhood Detail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Appendix 2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Fountain Park: Time of Crimes Map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Academy: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Fountain Park: Violent Crime Map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Fountain Park: Crime Density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Fountain Park: Larceny Breakdown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Fountain Park: Total Crimes by Days of the Week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Fountain Park: Crimes by Time of Day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Fountain Park: Crimes by Day and Category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Lewis Place: Neighborhood Detail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Appendix 3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Lewis Place: Time of Crimes Map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Lewis Place: Violent Crime Map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Lewis Place: Crime Density Map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Academy: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Lewis Place: Larceny Breakdown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62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Lewis Place: Total Crimes by Days of the Week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Lewis Place: Crimes by Time of Day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Lewis Place: Crimes by Day and Category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t>Vandevneter: Neighborhood Detail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t>Appendix 4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Vandeventer: Time of Crimes Map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Vandeventer: Violent Crime Map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Vandeventer: Crime Density Map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Vandeventer: Larceny Breakdown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1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800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Vandeventer: Total Crimes by Days of the Week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Academy: Total Crime Map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Vandeventer: Crimes by Time of Day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Vandeventer: Crimes by Day and Category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Fountain Park: Summary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total crimes in April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-33%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(12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sz="20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-40%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(5 crimes against persons)</a:t>
            </a:r>
          </a:p>
          <a:p>
            <a:r>
              <a:rPr sz="2800" b="1" u="sng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34 total crimes in 2020</a:t>
            </a:r>
          </a:p>
          <a:p>
            <a:pPr lvl="1"/>
            <a:r>
              <a:rPr sz="24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-45% change 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(62 total crimes)</a:t>
            </a:r>
          </a:p>
          <a:p>
            <a:pPr lvl="1"/>
            <a:r>
              <a:rPr sz="2400" b="1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 crime(s) against persons</a:t>
            </a:r>
            <a:r>
              <a:rPr sz="24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sz="2000" cap="none" dirty="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-56% change</a:t>
            </a:r>
            <a:r>
              <a:rPr sz="2000" cap="none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(25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t>Fountain Park: Year to Year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4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93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81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092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875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6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1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81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34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86967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255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Fountain Park: Summary Tables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7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583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0341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55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369"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t>Fountain Park: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2035</Words>
  <Application>Microsoft Macintosh PowerPoint</Application>
  <PresentationFormat>On-screen Show (4:3)</PresentationFormat>
  <Paragraphs>1116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Arial</vt:lpstr>
      <vt:lpstr>Calibri</vt:lpstr>
      <vt:lpstr>Office Theme</vt:lpstr>
      <vt:lpstr>Academy, Fountain Park, Lewis Place Place, Vandeventer</vt:lpstr>
      <vt:lpstr>Academy: Summary Notes</vt:lpstr>
      <vt:lpstr>Academy: Year to Year Comparison</vt:lpstr>
      <vt:lpstr>Academy: Summary Tables</vt:lpstr>
      <vt:lpstr>Academy: Total Crime Map</vt:lpstr>
      <vt:lpstr>Fountain Park: Summary Notes</vt:lpstr>
      <vt:lpstr>Fountain Park: Year to Year Comparison</vt:lpstr>
      <vt:lpstr>Fountain Park: Summary Tables</vt:lpstr>
      <vt:lpstr>Fountain Park: Total Crime Map</vt:lpstr>
      <vt:lpstr>Lewis Place: Summary Notes</vt:lpstr>
      <vt:lpstr>Lewis Place: Year to Year Comparison</vt:lpstr>
      <vt:lpstr>Lewis Place: Summary Tables</vt:lpstr>
      <vt:lpstr>Lewis Place: Total Crime Map</vt:lpstr>
      <vt:lpstr>Vandeventer: Summary Notes</vt:lpstr>
      <vt:lpstr>Vandeventer: Year to Year Comparison</vt:lpstr>
      <vt:lpstr>Vandeventer: Summary Tables</vt:lpstr>
      <vt:lpstr>Vandeventer: Total Crime Map</vt:lpstr>
      <vt:lpstr>PowerPoint Presentation</vt:lpstr>
      <vt:lpstr>District 5: Density Map Explanation</vt:lpstr>
      <vt:lpstr>Academy: Neighborhood Detail</vt:lpstr>
      <vt:lpstr>Academy: Time of Crimes Map</vt:lpstr>
      <vt:lpstr>Academy: Violent Crime Map</vt:lpstr>
      <vt:lpstr>Academy: Crime Density Map</vt:lpstr>
      <vt:lpstr>Academy: Larceny Breakdown</vt:lpstr>
      <vt:lpstr>Academy: Total Crimes by Days of the Week</vt:lpstr>
      <vt:lpstr>Academy: Crimes by Time of Day</vt:lpstr>
      <vt:lpstr>Academy: Crimes by Day and Category</vt:lpstr>
      <vt:lpstr>Fountain Park: Neighborhood Detail</vt:lpstr>
      <vt:lpstr>Fountain Park: Time of Crimes Map</vt:lpstr>
      <vt:lpstr>Fountain Park: Violent Crime Map</vt:lpstr>
      <vt:lpstr>Fountain Park: Crime Density Map</vt:lpstr>
      <vt:lpstr>Fountain Park: Larceny Breakdown</vt:lpstr>
      <vt:lpstr>Fountain Park: Total Crimes by Days of the Week</vt:lpstr>
      <vt:lpstr>Fountain Park: Crimes by Time of Day</vt:lpstr>
      <vt:lpstr>Fountain Park: Crimes by Day and Category</vt:lpstr>
      <vt:lpstr>Lewis Place: Neighborhood Detail</vt:lpstr>
      <vt:lpstr>Lewis Place: Time of Crimes Map</vt:lpstr>
      <vt:lpstr>Lewis Place: Violent Crime Map</vt:lpstr>
      <vt:lpstr>Lewis Place: Crime Density Map</vt:lpstr>
      <vt:lpstr>Lewis Place: Larceny Breakdown</vt:lpstr>
      <vt:lpstr>Lewis Place: Total Crimes by Days of the Week</vt:lpstr>
      <vt:lpstr>Lewis Place: Crimes by Time of Day</vt:lpstr>
      <vt:lpstr>Lewis Place: Crimes by Day and Category</vt:lpstr>
      <vt:lpstr>Vandevneter: Neighborhood Detail</vt:lpstr>
      <vt:lpstr>Vandeventer: Time of Crimes Map</vt:lpstr>
      <vt:lpstr>Vandeventer: Violent Crime Map</vt:lpstr>
      <vt:lpstr>Vandeventer: Crime Density Map</vt:lpstr>
      <vt:lpstr>Vandeventer: Larceny Breakdown</vt:lpstr>
      <vt:lpstr>Vandeventer: Total Crimes by Days of the Week</vt:lpstr>
      <vt:lpstr>Vandeventer: Crimes by Time of Day</vt:lpstr>
      <vt:lpstr>Vandeventer: Crimes by Day and Category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Academy, Fountain Park, Lewis Place Place, Vandeventer</dc:title>
  <dc:subject/>
  <dc:creator/>
  <cp:keywords/>
  <dc:description/>
  <cp:lastModifiedBy>Stevens, Jes</cp:lastModifiedBy>
  <cp:revision>4</cp:revision>
  <dcterms:created xsi:type="dcterms:W3CDTF">2017-02-13T16:18:36Z</dcterms:created>
  <dcterms:modified xsi:type="dcterms:W3CDTF">2020-05-12T18:45:34Z</dcterms:modified>
  <cp:category/>
</cp:coreProperties>
</file>

<file path=docProps/thumbnail.jpeg>
</file>